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D0002F4-3B99-493F-92F2-50426D041600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94B10CF-B6D1-4656-9BC1-9D0EC31443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9800"/>
            <a:ext cx="6477000" cy="1828800"/>
          </a:xfrm>
        </p:spPr>
        <p:txBody>
          <a:bodyPr/>
          <a:lstStyle/>
          <a:p>
            <a:r>
              <a:rPr lang="en-US" dirty="0" smtClean="0"/>
              <a:t>Social Media Privacy Settings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657600"/>
            <a:ext cx="3886200" cy="18256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How to make your profiles private on </a:t>
            </a:r>
            <a:r>
              <a:rPr lang="en-US" b="1" i="1" dirty="0" err="1" smtClean="0">
                <a:solidFill>
                  <a:schemeClr val="tx1"/>
                </a:solidFill>
              </a:rPr>
              <a:t>Instagram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ppleinspires.me/wp-content/uploads/2012/11/mza_4997397705500080190.512x512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0573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5745296"/>
            <a:ext cx="443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Angelica Gonzalez, Lupe Heredia, </a:t>
            </a:r>
            <a:r>
              <a:rPr lang="en-US" dirty="0" err="1"/>
              <a:t>Malia</a:t>
            </a:r>
            <a:r>
              <a:rPr lang="en-US" dirty="0"/>
              <a:t> </a:t>
            </a:r>
            <a:r>
              <a:rPr lang="en-US" dirty="0" err="1"/>
              <a:t>Xiong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9296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1: </a:t>
            </a:r>
            <a:r>
              <a:rPr lang="en-US" dirty="0"/>
              <a:t>Once you are logged into </a:t>
            </a:r>
            <a:r>
              <a:rPr lang="en-US" dirty="0" err="1"/>
              <a:t>instagram</a:t>
            </a:r>
            <a:r>
              <a:rPr lang="en-US" dirty="0"/>
              <a:t>, on the toolbar, click the bottom right button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400" y="1600200"/>
            <a:ext cx="2489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867400" y="4946573"/>
            <a:ext cx="15240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</a:t>
            </a:r>
            <a:r>
              <a:rPr lang="en-US" dirty="0"/>
              <a:t>2:Once you are on your profile, click “Edit your profile”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299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124200" y="2819400"/>
            <a:ext cx="21336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81400" y="2307771"/>
            <a:ext cx="762000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3</a:t>
            </a:r>
            <a:r>
              <a:rPr lang="en-US" dirty="0"/>
              <a:t>:: Scroll down to “private information”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99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>
          <a:xfrm rot="5400000">
            <a:off x="512741" y="2916257"/>
            <a:ext cx="2362201" cy="1101687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66" y="1752600"/>
            <a:ext cx="2971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601378" y="4953000"/>
            <a:ext cx="3200400" cy="1257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6" y="3727308"/>
            <a:ext cx="2215739" cy="2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2212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5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Step </a:t>
            </a:r>
            <a:r>
              <a:rPr lang="en-US" sz="3200" dirty="0"/>
              <a:t>4:Look where it says “photos are private” and if it is OFF, click it and it should change to 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100" y="1894045"/>
            <a:ext cx="2489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12584" y="4610100"/>
            <a:ext cx="34290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31984" y="5105400"/>
            <a:ext cx="2133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43300" y="3581400"/>
            <a:ext cx="18288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09352"/>
            <a:ext cx="1835150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000" y="2362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SAVE YOUR SETTINGS!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84384" y="2209800"/>
            <a:ext cx="91440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3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00A2E6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695</TotalTime>
  <Words>94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 Pop</vt:lpstr>
      <vt:lpstr>Social Media Privacy Settings</vt:lpstr>
      <vt:lpstr>Step 1: Once you are logged into instagram, on the toolbar, click the bottom right button </vt:lpstr>
      <vt:lpstr>Step 2:Once you are on your profile, click “Edit your profile”  </vt:lpstr>
      <vt:lpstr>Step 3:: Scroll down to “private information” </vt:lpstr>
      <vt:lpstr>Step 4:Look where it says “photos are private” and if it is OFF, click it and it should change to ON 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Privacy Settings</dc:title>
  <dc:creator>Jorge Salas</dc:creator>
  <cp:lastModifiedBy>Pedro  Caldera</cp:lastModifiedBy>
  <cp:revision>13</cp:revision>
  <dcterms:created xsi:type="dcterms:W3CDTF">2013-02-01T18:54:02Z</dcterms:created>
  <dcterms:modified xsi:type="dcterms:W3CDTF">2013-02-26T00:25:30Z</dcterms:modified>
</cp:coreProperties>
</file>